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0080625" cy="7559675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8B23-6ED4-4B50-832C-75A421CBD65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38AA-4F24-4AE3-A0D5-5729EE514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0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8B23-6ED4-4B50-832C-75A421CBD65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838AA-4F24-4AE3-A0D5-5729EE514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>
                <a:solidFill>
                  <a:schemeClr val="tx1"/>
                </a:solidFill>
              </a:rPr>
              <a:t>◊</a:t>
            </a:r>
            <a:r>
              <a:rPr lang="el-GR">
                <a:solidFill>
                  <a:schemeClr val="tx1"/>
                </a:solidFill>
              </a:rPr>
              <a:t> </a:t>
            </a:r>
            <a:r>
              <a:rPr lang="en-US" u="sng">
                <a:solidFill>
                  <a:schemeClr val="tx1"/>
                </a:solidFill>
              </a:rPr>
              <a:t>IoT Hands-on Labs </a:t>
            </a:r>
            <a:r>
              <a:rPr lang="el-GR" sz="4800">
                <a:solidFill>
                  <a:schemeClr val="tx1"/>
                </a:solidFill>
              </a:rPr>
              <a:t>◊</a:t>
            </a:r>
            <a:br>
              <a:rPr lang="en-US">
                <a:solidFill>
                  <a:schemeClr val="tx1"/>
                </a:solidFill>
              </a:rPr>
            </a:br>
            <a:br>
              <a:rPr lang="en-US" sz="32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1. Setup and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and GitHub Desktop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Access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</a:t>
            </a:r>
            <a:br>
              <a:rPr lang="en-US"/>
            </a:br>
            <a:r>
              <a:rPr lang="en-US"/>
              <a:t>Fork, Clone, Pull Request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7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61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GitHub Method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7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 Components</a:t>
            </a:r>
            <a:br>
              <a:rPr lang="en-US" altLang="ko-KR"/>
            </a:br>
            <a:r>
              <a:rPr lang="en-US" altLang="ko-KR" sz="3200">
                <a:solidFill>
                  <a:srgbClr val="00B050"/>
                </a:solidFill>
              </a:rPr>
              <a:t>using a WeMos-D1 ESP8266 board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</a:t>
            </a:r>
            <a:r>
              <a:rPr lang="en-US" u="sng"/>
              <a:t>ESP8266-code-various</a:t>
            </a:r>
            <a:r>
              <a:rPr lang="en-US"/>
              <a:t> to your PC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additional libraries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Arduino MQTT Library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7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some libraries for ESP8266 device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4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 NodeRED with Node.js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Node.js Installation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7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0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of Node-RED for Developers</a:t>
            </a:r>
            <a:br>
              <a:rPr lang="en-US"/>
            </a:br>
            <a:r>
              <a:rPr lang="en-US" sz="2800"/>
              <a:t>(intend to contribute)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7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Run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6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first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Arduino IDE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3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second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8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83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Use Palette Manager to install Dashboard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6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to install </a:t>
            </a:r>
            <a:r>
              <a:rPr lang="en-US" b="0"/>
              <a:t>node-red-dashboard </a:t>
            </a:r>
            <a:br>
              <a:rPr lang="en-US" b="0"/>
            </a:br>
            <a:r>
              <a:rPr lang="en-US" b="0"/>
              <a:t>(using command line)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Dashboard User Interface (UI)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UI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3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icons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2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Node-RED on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1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74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Raspberry Pi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1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ESP8266 + MQTT + Node-RED &amp;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5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Concept and Mosquitto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4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1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Mosquitto MQTT Broker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1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an MQTT Broker and a Subscriber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6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IoT Lab1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7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Subscriber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62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Test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flow that toggles an LED on WeMos D1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8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Then, Go To Boards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75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inject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55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9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MQTT out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Monitor a Switch and Display on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5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MQTT in node to sense Switch Change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9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Gauge Node (for 1 or 0 display)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5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68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101 - Photoresistor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9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– Switch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39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NodeRED Lab: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5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Wiring for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30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WeMos D1 board?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3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WeMos D1 Pin Layout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WeMos D1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6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6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WeMos D1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4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Compile Error due to unmatched Pubsubclient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28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NodeRED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46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9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IGNORE THE REST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target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43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Arduino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87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Node-RED Arduino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69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Files - Examples - Firmata - SimpleDigitalFirmata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9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the Blink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64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 Arduino output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39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98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9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on IBM Bluemix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programming, select Port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and Uploading to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Custom</PresentationFormat>
  <Paragraphs>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맑은 고딕</vt:lpstr>
      <vt:lpstr>Arial</vt:lpstr>
      <vt:lpstr>Calibri</vt:lpstr>
      <vt:lpstr>Calibri Light</vt:lpstr>
      <vt:lpstr>Office Theme</vt:lpstr>
      <vt:lpstr>◊ IoT Hands-on Labs ◊  Lab 1. Setup and Node-RED</vt:lpstr>
      <vt:lpstr>Lab Components using a WeMos-D1 ESP8266 board</vt:lpstr>
      <vt:lpstr>Setting up Arduino IDE</vt:lpstr>
      <vt:lpstr>Install ESP8266 Board Manager</vt:lpstr>
      <vt:lpstr>Then, Go To Boards Manager</vt:lpstr>
      <vt:lpstr>Install ESP8266 Board Manager </vt:lpstr>
      <vt:lpstr>Setting a target board</vt:lpstr>
      <vt:lpstr>Before programming, select Port</vt:lpstr>
      <vt:lpstr>Compilation and Uploading to Board</vt:lpstr>
      <vt:lpstr>Install Git and GitHub Desktop</vt:lpstr>
      <vt:lpstr>GitHub Repository Access</vt:lpstr>
      <vt:lpstr>GitHub Repository  Fork, Clone, Pull Request</vt:lpstr>
      <vt:lpstr>Need Lab Exercise Code</vt:lpstr>
      <vt:lpstr>Cloning Lab Exercise Code</vt:lpstr>
      <vt:lpstr>Cloning Lab Exercise Code</vt:lpstr>
      <vt:lpstr>Cloning Lab Exercise Code</vt:lpstr>
      <vt:lpstr>How to connect my ESP8266 to Flow</vt:lpstr>
      <vt:lpstr>Search GitHub Method</vt:lpstr>
      <vt:lpstr>Cloning Lab Exercise Code</vt:lpstr>
      <vt:lpstr>Cloning ESP8266-code-various to your PC</vt:lpstr>
      <vt:lpstr>How to install additional libraries</vt:lpstr>
      <vt:lpstr>Need Arduino MQTT Library (if necessary)</vt:lpstr>
      <vt:lpstr>Install some libraries for ESP8266 device (if necessary)</vt:lpstr>
      <vt:lpstr>IBM NodeRED with Node.js</vt:lpstr>
      <vt:lpstr>Node.js Installation</vt:lpstr>
      <vt:lpstr>Node-RED Installation</vt:lpstr>
      <vt:lpstr>Installation of Node-RED for Developers (intend to contribute)</vt:lpstr>
      <vt:lpstr>To Run Node-RED</vt:lpstr>
      <vt:lpstr>Creating your first flow</vt:lpstr>
      <vt:lpstr>Edit the function node</vt:lpstr>
      <vt:lpstr>Creating your second flow</vt:lpstr>
      <vt:lpstr>Node-RED Dashboard</vt:lpstr>
      <vt:lpstr>Use Palette Manager to install Dashboard</vt:lpstr>
      <vt:lpstr>PowerPoint Presentation</vt:lpstr>
      <vt:lpstr>Another way to install node-red-dashboard  (using command line)</vt:lpstr>
      <vt:lpstr>Drawing Dashboard User Interface (UI)</vt:lpstr>
      <vt:lpstr>Launching UI</vt:lpstr>
      <vt:lpstr>Customizing icons</vt:lpstr>
      <vt:lpstr>Running Node-RED on Raspberry Pi</vt:lpstr>
      <vt:lpstr>Node-RED Raspberry Pi Tutorial</vt:lpstr>
      <vt:lpstr>ESP8266 + MQTT + Node-RED &amp; dashboard</vt:lpstr>
      <vt:lpstr>MQTT Concept and Mosquitto Installation</vt:lpstr>
      <vt:lpstr>OpenSSL</vt:lpstr>
      <vt:lpstr>Mosquitto MQTT Broker</vt:lpstr>
      <vt:lpstr>Run an MQTT Broker and a Subscriber</vt:lpstr>
      <vt:lpstr>Let’s Make IoT Lab1 Flow</vt:lpstr>
      <vt:lpstr>Create a Subscriber Node</vt:lpstr>
      <vt:lpstr>MQTT Test Flow</vt:lpstr>
      <vt:lpstr>Make a flow that toggles an LED on WeMos D1</vt:lpstr>
      <vt:lpstr>Editing the inject node</vt:lpstr>
      <vt:lpstr>Editing the function node</vt:lpstr>
      <vt:lpstr>Editing MQTT out node</vt:lpstr>
      <vt:lpstr>Let’s Monitor a Switch and Display on Dashboard</vt:lpstr>
      <vt:lpstr>Editing MQTT in node to sense Switch Change</vt:lpstr>
      <vt:lpstr>Editing Gauge Node (for 1 or 0 display)</vt:lpstr>
      <vt:lpstr>Electronics 101</vt:lpstr>
      <vt:lpstr>Electronics 101 - Photoresistor</vt:lpstr>
      <vt:lpstr>Electronics 101 – Switch</vt:lpstr>
      <vt:lpstr>NodeRED Lab: Components needed</vt:lpstr>
      <vt:lpstr>Wiring for Tutorials</vt:lpstr>
      <vt:lpstr>What is WeMos D1 board?</vt:lpstr>
      <vt:lpstr>WeMos D1 Pin Layout</vt:lpstr>
      <vt:lpstr>How to connect my WeMos D1 to Flow</vt:lpstr>
      <vt:lpstr>Setup target board, port, speed, etc.</vt:lpstr>
      <vt:lpstr>How to connect WeMos D1 to Flow</vt:lpstr>
      <vt:lpstr>If Compile Error due to unmatched Pubsubclient</vt:lpstr>
      <vt:lpstr>Open NodeRED Dashboard</vt:lpstr>
      <vt:lpstr>Complete Flow</vt:lpstr>
      <vt:lpstr>IGNORE THE REST</vt:lpstr>
      <vt:lpstr>Node-RED Arduino Tutorial</vt:lpstr>
      <vt:lpstr>Install Node-RED Arduino library</vt:lpstr>
      <vt:lpstr>Files - Examples - Firmata - SimpleDigitalFirmata</vt:lpstr>
      <vt:lpstr>Import the Blink node</vt:lpstr>
      <vt:lpstr>Modify Arduino output node</vt:lpstr>
      <vt:lpstr>PowerPoint Presentation</vt:lpstr>
      <vt:lpstr>PowerPoint Presentation</vt:lpstr>
      <vt:lpstr>Running on IBM Bluemix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1. Setup and Node-RED</dc:title>
  <dc:creator>John Lee</dc:creator>
  <cp:lastModifiedBy>John Lee</cp:lastModifiedBy>
  <cp:revision>1</cp:revision>
  <dcterms:created xsi:type="dcterms:W3CDTF">2017-05-28T00:39:43Z</dcterms:created>
  <dcterms:modified xsi:type="dcterms:W3CDTF">2017-05-28T00:39:43Z</dcterms:modified>
</cp:coreProperties>
</file>